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5/29/2023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748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36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686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5/29/2023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9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5/29/2023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59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701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5/29/2023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703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5/29/2023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67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5/29/2023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456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69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5/29/2023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55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5/29/2023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07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6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Beyaz arka planda mavi sulu boya soyut desen">
            <a:extLst>
              <a:ext uri="{FF2B5EF4-FFF2-40B4-BE49-F238E27FC236}">
                <a16:creationId xmlns:a16="http://schemas.microsoft.com/office/drawing/2014/main" id="{A19F79B2-A410-349D-BB12-839F5D9A59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4653" b="1095"/>
          <a:stretch/>
        </p:blipFill>
        <p:spPr>
          <a:xfrm>
            <a:off x="20" y="1386"/>
            <a:ext cx="12191980" cy="6856614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164DE3D5-3CC7-36EF-C87D-3C6A20166F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740211"/>
            <a:ext cx="7530685" cy="3163864"/>
          </a:xfrm>
        </p:spPr>
        <p:txBody>
          <a:bodyPr>
            <a:normAutofit/>
          </a:bodyPr>
          <a:lstStyle/>
          <a:p>
            <a:pPr algn="l"/>
            <a:r>
              <a:rPr lang="tr-TR" sz="5200" dirty="0" err="1">
                <a:solidFill>
                  <a:srgbClr val="FFFFFF"/>
                </a:solidFill>
              </a:rPr>
              <a:t>Pomodoro</a:t>
            </a:r>
            <a:r>
              <a:rPr lang="tr-TR" sz="5200" dirty="0">
                <a:solidFill>
                  <a:srgbClr val="FFFFFF"/>
                </a:solidFill>
              </a:rPr>
              <a:t> Sayacı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DCD0CA67-DE6F-53AE-36B7-54E624AC5C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074515"/>
            <a:ext cx="7583133" cy="1279124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tr-TR" sz="2200" dirty="0">
                <a:solidFill>
                  <a:srgbClr val="FFFFFF"/>
                </a:solidFill>
              </a:rPr>
              <a:t>İsmail Kurt</a:t>
            </a:r>
          </a:p>
          <a:p>
            <a:pPr algn="l"/>
            <a:r>
              <a:rPr lang="tr-TR" sz="2200" dirty="0">
                <a:solidFill>
                  <a:srgbClr val="FFFFFF"/>
                </a:solidFill>
              </a:rPr>
              <a:t>Alperen Aydın</a:t>
            </a:r>
          </a:p>
          <a:p>
            <a:pPr algn="l"/>
            <a:r>
              <a:rPr lang="tr-TR" sz="2200" dirty="0">
                <a:solidFill>
                  <a:srgbClr val="FFFFFF"/>
                </a:solidFill>
              </a:rPr>
              <a:t>Ahmet Kaan Kara</a:t>
            </a:r>
          </a:p>
        </p:txBody>
      </p:sp>
    </p:spTree>
    <p:extLst>
      <p:ext uri="{BB962C8B-B14F-4D97-AF65-F5344CB8AC3E}">
        <p14:creationId xmlns:p14="http://schemas.microsoft.com/office/powerpoint/2010/main" val="4001795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3E91261-911D-2D47-C781-B5290DEC1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Pomodoro</a:t>
            </a:r>
            <a:r>
              <a:rPr lang="tr-TR" dirty="0"/>
              <a:t> </a:t>
            </a:r>
            <a:r>
              <a:rPr lang="tr-TR" dirty="0" err="1"/>
              <a:t>Teknigi</a:t>
            </a:r>
            <a:r>
              <a:rPr lang="tr-TR" dirty="0"/>
              <a:t> Nedir 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3EF010E-896F-7535-24E2-F88CC9E2E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tekniği, belirli bir görevi odaklanarak tamamlamak için zamanı yönetmek amacıyla kullanılır. Temel olarak, çalışma süresi belli bir süre boyunca bölünür ve bu süreler "</a:t>
            </a:r>
            <a:r>
              <a:rPr lang="tr-TR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" olarak adlandırılır. Geleneksel olarak, her bir </a:t>
            </a:r>
            <a:r>
              <a:rPr lang="tr-TR" b="0" i="0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öhne"/>
              </a:rPr>
              <a:t> süresi 25 dakikadır. Bu süre, odaklanma ve konsantrasyonu artırmaya yardımcı olurken, aynı zamanda uzun süreli çalışma yorgunluğunu da azaltır.</a:t>
            </a:r>
            <a:endParaRPr lang="tr-TR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749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83C9A88-59EC-962E-C00A-61146D890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051559"/>
          </a:xfrm>
        </p:spPr>
        <p:txBody>
          <a:bodyPr>
            <a:noAutofit/>
          </a:bodyPr>
          <a:lstStyle/>
          <a:p>
            <a:r>
              <a:rPr lang="tr-T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öhne"/>
              </a:rPr>
              <a:t>Pomodoro</a:t>
            </a:r>
            <a:r>
              <a:rPr lang="tr-T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Söhne"/>
              </a:rPr>
              <a:t> tekniğini kullanırken genellikle şu adımlar takip edilir:</a:t>
            </a:r>
            <a:endParaRPr lang="tr-TR" sz="32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5B2C6AE-EDB3-131E-BF29-B51096AE48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197864"/>
            <a:ext cx="11274612" cy="4947349"/>
          </a:xfrm>
        </p:spPr>
        <p:txBody>
          <a:bodyPr>
            <a:normAutofit fontScale="85000" lnSpcReduction="10000"/>
          </a:bodyPr>
          <a:lstStyle/>
          <a:p>
            <a:pPr algn="l"/>
            <a:endParaRPr lang="tr-TR" b="0" i="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tr-TR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 süresini ayarlayın: 25 dakikalık bir süreyi bir </a:t>
            </a:r>
            <a:r>
              <a:rPr lang="tr-TR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 olarak belirleyin.</a:t>
            </a:r>
          </a:p>
          <a:p>
            <a:pPr algn="l">
              <a:buFont typeface="+mj-lt"/>
              <a:buAutoNum type="arabicPeriod"/>
            </a:pP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Odaklanın ve çalışmaya başlayın: </a:t>
            </a:r>
            <a:r>
              <a:rPr lang="tr-TR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 süresi boyunca görevinize tamamen odaklanın.</a:t>
            </a:r>
          </a:p>
          <a:p>
            <a:pPr algn="l">
              <a:buFont typeface="+mj-lt"/>
              <a:buAutoNum type="arabicPeriod"/>
            </a:pPr>
            <a:r>
              <a:rPr lang="tr-TR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 süresini tamamlayın: 25 dakika boyunca sürekli çalıştıktan sonra bir </a:t>
            </a:r>
            <a:r>
              <a:rPr lang="tr-TR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 tamamlanmış olur.</a:t>
            </a:r>
          </a:p>
          <a:p>
            <a:pPr algn="l">
              <a:buFont typeface="+mj-lt"/>
              <a:buAutoNum type="arabicPeriod"/>
            </a:pP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Kısa bir mola verin: Bir </a:t>
            </a:r>
            <a:r>
              <a:rPr lang="tr-TR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 tamamladıktan sonra, yaklaşık 5 dakikalık bir mola verin. Bu molada dinlenin, biraz hareket edin veya zihinsel olarak rahatlayın.</a:t>
            </a:r>
          </a:p>
          <a:p>
            <a:pPr algn="l">
              <a:buFont typeface="+mj-lt"/>
              <a:buAutoNum type="arabicPeriod"/>
            </a:pPr>
            <a:r>
              <a:rPr lang="tr-TR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 döngüsünü tekrarlayın: </a:t>
            </a:r>
            <a:r>
              <a:rPr lang="tr-TR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Pomodoro</a:t>
            </a:r>
            <a:r>
              <a:rPr lang="tr-TR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Söhne"/>
              </a:rPr>
              <a:t> süresi ve molaları tekrarlayarak görevinizi tamamlamaya devam edin.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996789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436A432-FE6A-3C0D-DDFD-56203002E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7" name="İçerik Yer Tutucusu 6" descr="metin, ekran görüntüsü, ekran, görüntüleme, yazılım içeren bir resim">
            <a:extLst>
              <a:ext uri="{FF2B5EF4-FFF2-40B4-BE49-F238E27FC236}">
                <a16:creationId xmlns:a16="http://schemas.microsoft.com/office/drawing/2014/main" id="{1B10DD42-C949-7897-17E9-5E454944E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880" y="629349"/>
            <a:ext cx="8230734" cy="5599302"/>
          </a:xfrm>
        </p:spPr>
      </p:pic>
    </p:spTree>
    <p:extLst>
      <p:ext uri="{BB962C8B-B14F-4D97-AF65-F5344CB8AC3E}">
        <p14:creationId xmlns:p14="http://schemas.microsoft.com/office/powerpoint/2010/main" val="1221753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00A5361-53B6-1139-ADCD-18B5A89F9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sayı, numara içeren bir resim&#10;&#10;Açıklama otomatik olarak oluşturuldu">
            <a:extLst>
              <a:ext uri="{FF2B5EF4-FFF2-40B4-BE49-F238E27FC236}">
                <a16:creationId xmlns:a16="http://schemas.microsoft.com/office/drawing/2014/main" id="{6CA2CB99-4869-4D2B-6443-7F3F0BDF54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335" y="987552"/>
            <a:ext cx="9198011" cy="4882895"/>
          </a:xfrm>
        </p:spPr>
      </p:pic>
    </p:spTree>
    <p:extLst>
      <p:ext uri="{BB962C8B-B14F-4D97-AF65-F5344CB8AC3E}">
        <p14:creationId xmlns:p14="http://schemas.microsoft.com/office/powerpoint/2010/main" val="2353037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F2CBA8D-2304-2883-C73C-6EF890052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1752A725-8759-915C-4419-D4DFF8A02E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969" y="2139380"/>
            <a:ext cx="9258959" cy="3077282"/>
          </a:xfrm>
        </p:spPr>
      </p:pic>
    </p:spTree>
    <p:extLst>
      <p:ext uri="{BB962C8B-B14F-4D97-AF65-F5344CB8AC3E}">
        <p14:creationId xmlns:p14="http://schemas.microsoft.com/office/powerpoint/2010/main" val="2796104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4A3F93F-BAB9-45EB-117E-CEA1F485D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yazı tipi içeren bir resim&#10;&#10;Açıklama otomatik olarak oluşturuldu">
            <a:extLst>
              <a:ext uri="{FF2B5EF4-FFF2-40B4-BE49-F238E27FC236}">
                <a16:creationId xmlns:a16="http://schemas.microsoft.com/office/drawing/2014/main" id="{930010F3-3C34-F1F6-FA8A-704E03965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22" y="1508761"/>
            <a:ext cx="10972155" cy="4020852"/>
          </a:xfrm>
        </p:spPr>
      </p:pic>
    </p:spTree>
    <p:extLst>
      <p:ext uri="{BB962C8B-B14F-4D97-AF65-F5344CB8AC3E}">
        <p14:creationId xmlns:p14="http://schemas.microsoft.com/office/powerpoint/2010/main" val="1201701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8712A9D-3FBA-D9C0-B22A-3393D659E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, ekran görüntüsü, yazı tipi, doküman, belge içeren bir resim">
            <a:extLst>
              <a:ext uri="{FF2B5EF4-FFF2-40B4-BE49-F238E27FC236}">
                <a16:creationId xmlns:a16="http://schemas.microsoft.com/office/drawing/2014/main" id="{35E0AAB4-DEAE-7058-8C7F-1EDE56472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964" y="954417"/>
            <a:ext cx="9696565" cy="4949165"/>
          </a:xfrm>
        </p:spPr>
      </p:pic>
    </p:spTree>
    <p:extLst>
      <p:ext uri="{BB962C8B-B14F-4D97-AF65-F5344CB8AC3E}">
        <p14:creationId xmlns:p14="http://schemas.microsoft.com/office/powerpoint/2010/main" val="201593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4B210AA-F0C2-1C33-0DE3-DBD2B21AC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08" y="365760"/>
            <a:ext cx="10924592" cy="82109"/>
          </a:xfrm>
        </p:spPr>
        <p:txBody>
          <a:bodyPr>
            <a:normAutofit fontScale="90000"/>
          </a:bodyPr>
          <a:lstStyle/>
          <a:p>
            <a:endParaRPr lang="tr-TR" dirty="0"/>
          </a:p>
        </p:txBody>
      </p:sp>
      <p:pic>
        <p:nvPicPr>
          <p:cNvPr id="4" name="WhatsApp Video 2023-05-27 saat 14.10.01">
            <a:hlinkClick r:id="" action="ppaction://media"/>
            <a:extLst>
              <a:ext uri="{FF2B5EF4-FFF2-40B4-BE49-F238E27FC236}">
                <a16:creationId xmlns:a16="http://schemas.microsoft.com/office/drawing/2014/main" id="{90DB114D-8401-27CC-CA47-C8F363B739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8868" y="1166326"/>
            <a:ext cx="8831144" cy="4857589"/>
          </a:xfrm>
        </p:spPr>
      </p:pic>
    </p:spTree>
    <p:extLst>
      <p:ext uri="{BB962C8B-B14F-4D97-AF65-F5344CB8AC3E}">
        <p14:creationId xmlns:p14="http://schemas.microsoft.com/office/powerpoint/2010/main" val="4009950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ppled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629E7"/>
      </a:accent1>
      <a:accent2>
        <a:srgbClr val="592FD9"/>
      </a:accent2>
      <a:accent3>
        <a:srgbClr val="294AE7"/>
      </a:accent3>
      <a:accent4>
        <a:srgbClr val="1787D5"/>
      </a:accent4>
      <a:accent5>
        <a:srgbClr val="22BFBE"/>
      </a:accent5>
      <a:accent6>
        <a:srgbClr val="16C67B"/>
      </a:accent6>
      <a:hlink>
        <a:srgbClr val="3897A9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167</Words>
  <Application>Microsoft Office PowerPoint</Application>
  <PresentationFormat>Geniş ekran</PresentationFormat>
  <Paragraphs>13</Paragraphs>
  <Slides>9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AvenirNext LT Pro Medium</vt:lpstr>
      <vt:lpstr>Sabon Next LT</vt:lpstr>
      <vt:lpstr>Söhne</vt:lpstr>
      <vt:lpstr>DappledVTI</vt:lpstr>
      <vt:lpstr>Pomodoro Sayacı</vt:lpstr>
      <vt:lpstr>Pomodoro Teknigi Nedir ?</vt:lpstr>
      <vt:lpstr>Pomodoro tekniğini kullanırken genellikle şu adımlar takip edilir: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Pomodoro Timer</dc:title>
  <dc:creator>Ismail Kurt</dc:creator>
  <cp:lastModifiedBy>Ismail Kurt</cp:lastModifiedBy>
  <cp:revision>4</cp:revision>
  <dcterms:created xsi:type="dcterms:W3CDTF">2023-05-28T10:45:39Z</dcterms:created>
  <dcterms:modified xsi:type="dcterms:W3CDTF">2023-05-28T21:55:00Z</dcterms:modified>
</cp:coreProperties>
</file>

<file path=docProps/thumbnail.jpeg>
</file>